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61" r:id="rId5"/>
    <p:sldId id="288" r:id="rId6"/>
    <p:sldId id="289" r:id="rId7"/>
    <p:sldId id="262" r:id="rId8"/>
    <p:sldId id="290" r:id="rId9"/>
    <p:sldId id="260" r:id="rId10"/>
    <p:sldId id="287" r:id="rId11"/>
    <p:sldId id="283" r:id="rId12"/>
    <p:sldId id="293" r:id="rId13"/>
    <p:sldId id="294" r:id="rId14"/>
    <p:sldId id="295" r:id="rId15"/>
    <p:sldId id="291" r:id="rId16"/>
    <p:sldId id="292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Bradley Hand ITC" panose="03070402050302030203" pitchFamily="66" charset="0"/>
      <p:regular r:id="rId21"/>
    </p:embeddedFont>
    <p:embeddedFont>
      <p:font typeface="KoPubWorld돋움체 Bold" panose="00000800000000000000" pitchFamily="2" charset="-127"/>
      <p:bold r:id="rId22"/>
    </p:embeddedFont>
    <p:embeddedFont>
      <p:font typeface="KoPubWorld돋움체 Light" panose="00000300000000000000" pitchFamily="2" charset="-127"/>
      <p:regular r:id="rId23"/>
    </p:embeddedFont>
    <p:embeddedFont>
      <p:font typeface="KoPubWorld돋움체 Medium" panose="000006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369C2"/>
    <a:srgbClr val="F5F6F9"/>
    <a:srgbClr val="4B7FFF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8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4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7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5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lthub.ubc.ca/guides/github-instructor-guid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0AC72-306E-8E9F-826F-A780FCB86189}"/>
              </a:ext>
            </a:extLst>
          </p:cNvPr>
          <p:cNvSpPr txBox="1"/>
          <p:nvPr/>
        </p:nvSpPr>
        <p:spPr>
          <a:xfrm>
            <a:off x="7391577" y="153594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콤보 증가하는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217117" y="2078921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F3BA953-AFF7-BAAB-F3CE-C2FE5C254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2101" r="1781" b="1227"/>
          <a:stretch/>
        </p:blipFill>
        <p:spPr>
          <a:xfrm>
            <a:off x="4593741" y="1294965"/>
            <a:ext cx="6608049" cy="396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BC9E0F-E194-5611-0D00-348D50E07495}"/>
              </a:ext>
            </a:extLst>
          </p:cNvPr>
          <p:cNvSpPr txBox="1"/>
          <p:nvPr/>
        </p:nvSpPr>
        <p:spPr>
          <a:xfrm>
            <a:off x="1242777" y="3085545"/>
            <a:ext cx="33509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자바스크립트 기반의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en-US" altLang="ko-KR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Typelt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5AF480-B7CE-9421-8155-EABB1F23BCC9}"/>
              </a:ext>
            </a:extLst>
          </p:cNvPr>
          <p:cNvGrpSpPr/>
          <p:nvPr/>
        </p:nvGrpSpPr>
        <p:grpSpPr>
          <a:xfrm>
            <a:off x="1101013" y="1505902"/>
            <a:ext cx="4236097" cy="2853785"/>
            <a:chOff x="1101013" y="1505902"/>
            <a:chExt cx="4236097" cy="28537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414DA1-1BAC-86A0-45F6-A9F2F5556D9C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로딩회면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5AE9D-F265-15CA-ED5E-909B497E9A84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7EC80A-19B3-C4D7-0698-932353D4A74F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3E6BE8-EF98-5192-562B-28D9F3CAC7AF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6512799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en-US" altLang="ko-KR" sz="20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행성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5AF480-B7CE-9421-8155-EABB1F23BCC9}"/>
              </a:ext>
            </a:extLst>
          </p:cNvPr>
          <p:cNvGrpSpPr/>
          <p:nvPr/>
        </p:nvGrpSpPr>
        <p:grpSpPr>
          <a:xfrm>
            <a:off x="1101013" y="1505902"/>
            <a:ext cx="4236097" cy="3094757"/>
            <a:chOff x="1101013" y="1505902"/>
            <a:chExt cx="4236097" cy="30947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414DA1-1BAC-86A0-45F6-A9F2F5556D9C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5AE9D-F265-15CA-ED5E-909B497E9A84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7EC80A-19B3-C4D7-0698-932353D4A74F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나타나나도록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4976C-8260-A3D3-C93B-634E921DD76C}"/>
              </a:ext>
            </a:extLst>
          </p:cNvPr>
          <p:cNvSpPr/>
          <p:nvPr/>
        </p:nvSpPr>
        <p:spPr>
          <a:xfrm>
            <a:off x="5619141" y="1416846"/>
            <a:ext cx="5197151" cy="423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팝업창</a:t>
            </a:r>
            <a:r>
              <a:rPr lang="ko-KR" altLang="en-US" dirty="0"/>
              <a:t> 캡처</a:t>
            </a:r>
          </a:p>
        </p:txBody>
      </p:sp>
    </p:spTree>
    <p:extLst>
      <p:ext uri="{BB962C8B-B14F-4D97-AF65-F5344CB8AC3E}">
        <p14:creationId xmlns:p14="http://schemas.microsoft.com/office/powerpoint/2010/main" val="5981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B62C8D-5948-1B47-DBA1-F80509B42361}"/>
              </a:ext>
            </a:extLst>
          </p:cNvPr>
          <p:cNvGrpSpPr/>
          <p:nvPr/>
        </p:nvGrpSpPr>
        <p:grpSpPr>
          <a:xfrm>
            <a:off x="849085" y="1167670"/>
            <a:ext cx="10468947" cy="4897228"/>
            <a:chOff x="849085" y="1167670"/>
            <a:chExt cx="10468947" cy="489722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B722AD-99D5-E026-07A5-636E2E338325}"/>
                </a:ext>
              </a:extLst>
            </p:cNvPr>
            <p:cNvSpPr/>
            <p:nvPr/>
          </p:nvSpPr>
          <p:spPr>
            <a:xfrm>
              <a:off x="849085" y="1167670"/>
              <a:ext cx="10468947" cy="4897228"/>
            </a:xfrm>
            <a:prstGeom prst="rect">
              <a:avLst/>
            </a:prstGeom>
            <a:noFill/>
            <a:ln w="1270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86CA3AB-7008-A1EE-D2EB-B9FC33EBD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983" y="2184852"/>
              <a:ext cx="6153150" cy="26479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2587458-30AB-9CBA-7585-8A14F4A18C19}"/>
                </a:ext>
              </a:extLst>
            </p:cNvPr>
            <p:cNvSpPr txBox="1"/>
            <p:nvPr/>
          </p:nvSpPr>
          <p:spPr>
            <a:xfrm>
              <a:off x="3006983" y="4987560"/>
              <a:ext cx="60975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/>
                <a:t>메인화면</a:t>
              </a:r>
              <a:r>
                <a:rPr lang="en-US" altLang="ko-KR" dirty="0"/>
                <a:t> </a:t>
              </a:r>
              <a:r>
                <a:rPr lang="ko-KR" altLang="en-US" dirty="0" err="1"/>
                <a:t>캡처본</a:t>
              </a:r>
              <a:r>
                <a:rPr lang="en-US" altLang="ko-KR" dirty="0"/>
                <a:t> (</a:t>
              </a:r>
              <a:r>
                <a:rPr lang="ko-KR" altLang="en-US" dirty="0"/>
                <a:t>링크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9C7EB6-0CF3-0612-2008-B9AC9E310804}"/>
              </a:ext>
            </a:extLst>
          </p:cNvPr>
          <p:cNvGrpSpPr/>
          <p:nvPr/>
        </p:nvGrpSpPr>
        <p:grpSpPr>
          <a:xfrm>
            <a:off x="777454" y="1961709"/>
            <a:ext cx="9909206" cy="3121194"/>
            <a:chOff x="834994" y="1817570"/>
            <a:chExt cx="9648548" cy="291062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2176D6C-55C9-7A65-BFF9-7254A5211887}"/>
                </a:ext>
              </a:extLst>
            </p:cNvPr>
            <p:cNvGrpSpPr/>
            <p:nvPr/>
          </p:nvGrpSpPr>
          <p:grpSpPr>
            <a:xfrm>
              <a:off x="834994" y="1817570"/>
              <a:ext cx="3844212" cy="2910622"/>
              <a:chOff x="834994" y="1817570"/>
              <a:chExt cx="3844212" cy="29106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B3DA1E4-5955-0053-4417-D4AD645A9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34994" y="1817570"/>
                <a:ext cx="3844212" cy="216237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E3C5BB-9EA5-C8E5-8CD3-87BED73AB1E2}"/>
                  </a:ext>
                </a:extLst>
              </p:cNvPr>
              <p:cNvSpPr txBox="1"/>
              <p:nvPr/>
            </p:nvSpPr>
            <p:spPr>
              <a:xfrm>
                <a:off x="2287757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Github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4DA51E2-796C-C0A1-78C8-7D24471C33BA}"/>
                </a:ext>
              </a:extLst>
            </p:cNvPr>
            <p:cNvGrpSpPr/>
            <p:nvPr/>
          </p:nvGrpSpPr>
          <p:grpSpPr>
            <a:xfrm>
              <a:off x="5103036" y="1905791"/>
              <a:ext cx="1985928" cy="2822401"/>
              <a:chOff x="5103036" y="1905791"/>
              <a:chExt cx="1985928" cy="282240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86926-3C8C-FA39-4DE4-5397D2118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3036" y="1905791"/>
                <a:ext cx="1985928" cy="198592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9BC1C2-76B7-BEF3-05FF-90971402E73E}"/>
                  </a:ext>
                </a:extLst>
              </p:cNvPr>
              <p:cNvSpPr txBox="1"/>
              <p:nvPr/>
            </p:nvSpPr>
            <p:spPr>
              <a:xfrm>
                <a:off x="5621507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Notion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572B228-804D-C085-BB85-ABADEEB8FCA8}"/>
                </a:ext>
              </a:extLst>
            </p:cNvPr>
            <p:cNvGrpSpPr/>
            <p:nvPr/>
          </p:nvGrpSpPr>
          <p:grpSpPr>
            <a:xfrm>
              <a:off x="8321172" y="1817570"/>
              <a:ext cx="2162370" cy="2910622"/>
              <a:chOff x="8321172" y="1817570"/>
              <a:chExt cx="2162370" cy="291062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BDD65F-6D7E-7767-83C7-EF91DF947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1172" y="1817570"/>
                <a:ext cx="2162370" cy="216237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F4EBDF-D517-546A-0B15-894E978D92AF}"/>
                  </a:ext>
                </a:extLst>
              </p:cNvPr>
              <p:cNvSpPr txBox="1"/>
              <p:nvPr/>
            </p:nvSpPr>
            <p:spPr>
              <a:xfrm>
                <a:off x="8951819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Figma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EAAEFF-A272-88F7-DC9A-ABD926653064}"/>
              </a:ext>
            </a:extLst>
          </p:cNvPr>
          <p:cNvSpPr/>
          <p:nvPr/>
        </p:nvSpPr>
        <p:spPr>
          <a:xfrm>
            <a:off x="-36545" y="1"/>
            <a:ext cx="543896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옥외설치물, 별, 밤하늘이(가) 표시된 사진&#10;&#10;자동 생성된 설명">
            <a:extLst>
              <a:ext uri="{FF2B5EF4-FFF2-40B4-BE49-F238E27FC236}">
                <a16:creationId xmlns:a16="http://schemas.microsoft.com/office/drawing/2014/main" id="{CB06FFA5-0B25-1B5A-5125-574C7776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35" y="3"/>
            <a:ext cx="6024465" cy="68579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278A4D-7071-399D-ED4E-79122C212321}"/>
              </a:ext>
            </a:extLst>
          </p:cNvPr>
          <p:cNvSpPr/>
          <p:nvPr/>
        </p:nvSpPr>
        <p:spPr>
          <a:xfrm>
            <a:off x="6167535" y="-4"/>
            <a:ext cx="6024465" cy="685800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양쪽 모서리가 둥근 사각형 7">
            <a:extLst>
              <a:ext uri="{FF2B5EF4-FFF2-40B4-BE49-F238E27FC236}">
                <a16:creationId xmlns:a16="http://schemas.microsoft.com/office/drawing/2014/main" id="{8E7E966D-D4F2-F887-A707-AB490A9DC1D2}"/>
              </a:ext>
            </a:extLst>
          </p:cNvPr>
          <p:cNvSpPr/>
          <p:nvPr/>
        </p:nvSpPr>
        <p:spPr>
          <a:xfrm>
            <a:off x="-31108" y="100306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433694" y="2574567"/>
            <a:ext cx="4531360" cy="1969169"/>
            <a:chOff x="433694" y="2574567"/>
            <a:chExt cx="4531360" cy="19691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540012" y="2574567"/>
              <a:ext cx="4425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276972"/>
              <a:chOff x="433694" y="3266764"/>
              <a:chExt cx="4531360" cy="127697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2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띠부실</a:t>
                </a:r>
                <a:endParaRPr lang="en-US" altLang="ko-KR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44BF1-0D02-4516-21DC-68E08814DECC}"/>
              </a:ext>
            </a:extLst>
          </p:cNvPr>
          <p:cNvGrpSpPr/>
          <p:nvPr/>
        </p:nvGrpSpPr>
        <p:grpSpPr>
          <a:xfrm>
            <a:off x="7030801" y="1140138"/>
            <a:ext cx="4297932" cy="4577724"/>
            <a:chOff x="6948560" y="974483"/>
            <a:chExt cx="4297932" cy="457772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A9E8BB-FE27-AF02-00EB-5D4FDD92F9FE}"/>
                </a:ext>
              </a:extLst>
            </p:cNvPr>
            <p:cNvSpPr/>
            <p:nvPr/>
          </p:nvSpPr>
          <p:spPr>
            <a:xfrm>
              <a:off x="6948560" y="974483"/>
              <a:ext cx="4297932" cy="408519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40DCA4-86A4-CA6A-521A-480929D6F505}"/>
                </a:ext>
              </a:extLst>
            </p:cNvPr>
            <p:cNvGrpSpPr/>
            <p:nvPr/>
          </p:nvGrpSpPr>
          <p:grpSpPr>
            <a:xfrm>
              <a:off x="7778977" y="1540726"/>
              <a:ext cx="3011730" cy="4011481"/>
              <a:chOff x="8012657" y="1804653"/>
              <a:chExt cx="3011730" cy="401148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AF588CA-A3E6-8768-84ED-94E5534B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657" y="1804653"/>
                <a:ext cx="3011730" cy="310948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F7F531-112E-2480-E669-C5B2CB24C158}"/>
                  </a:ext>
                </a:extLst>
              </p:cNvPr>
              <p:cNvSpPr txBox="1"/>
              <p:nvPr/>
            </p:nvSpPr>
            <p:spPr>
              <a:xfrm>
                <a:off x="8105549" y="4708138"/>
                <a:ext cx="245131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>
                    <a:solidFill>
                      <a:schemeClr val="bg1"/>
                    </a:solidFill>
                    <a:latin typeface="Bradley Hand ITC" panose="03070402050302030203" pitchFamily="66" charset="0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MEW</a:t>
                </a:r>
                <a:endParaRPr lang="ko-KR" altLang="en-US" sz="6600" b="1" dirty="0">
                  <a:solidFill>
                    <a:schemeClr val="bg1"/>
                  </a:solidFill>
                  <a:latin typeface="Bradley Hand ITC" panose="03070402050302030203" pitchFamily="66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76372F1-D260-344E-4C2B-5AB8BFCAFA3C}"/>
              </a:ext>
            </a:extLst>
          </p:cNvPr>
          <p:cNvSpPr txBox="1"/>
          <p:nvPr/>
        </p:nvSpPr>
        <p:spPr>
          <a:xfrm>
            <a:off x="289248" y="893203"/>
            <a:ext cx="3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 스토리 슬라이드 수정 예정</a:t>
            </a:r>
          </a:p>
        </p:txBody>
      </p: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48238" y="4144306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8238" y="4144306"/>
            <a:ext cx="4320000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9338" y="3126252"/>
            <a:ext cx="3638577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EARTH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뮤를 찾아 떠나는 모험의 중간지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06355"/>
              </p:ext>
            </p:extLst>
          </p:nvPr>
        </p:nvGraphicFramePr>
        <p:xfrm>
          <a:off x="7155597" y="4187599"/>
          <a:ext cx="625280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148238" y="5524530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8238" y="5524530"/>
            <a:ext cx="2160000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9338" y="4506476"/>
            <a:ext cx="3849462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MARS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포켓몬 빵 속 전설의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띠부실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뮤를 향한 첫 여정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99966"/>
              </p:ext>
            </p:extLst>
          </p:nvPr>
        </p:nvGraphicFramePr>
        <p:xfrm>
          <a:off x="4995598" y="5570249"/>
          <a:ext cx="625280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식물, 닫기이(가) 표시된 사진&#10;&#10;자동 생성된 설명">
            <a:extLst>
              <a:ext uri="{FF2B5EF4-FFF2-40B4-BE49-F238E27FC236}">
                <a16:creationId xmlns:a16="http://schemas.microsoft.com/office/drawing/2014/main" id="{60E5FA8D-2E31-5B38-F7A5-3F2B5F023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67" y="4643630"/>
            <a:ext cx="1098957" cy="1098957"/>
          </a:xfrm>
          <a:prstGeom prst="rect">
            <a:avLst/>
          </a:prstGeom>
        </p:spPr>
      </p:pic>
      <p:pic>
        <p:nvPicPr>
          <p:cNvPr id="5" name="그림 4" descr="자기이(가) 표시된 사진&#10;&#10;자동 생성된 설명">
            <a:extLst>
              <a:ext uri="{FF2B5EF4-FFF2-40B4-BE49-F238E27FC236}">
                <a16:creationId xmlns:a16="http://schemas.microsoft.com/office/drawing/2014/main" id="{E78087FA-E5B5-851E-B591-2A4EF0705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3096589"/>
            <a:ext cx="1217165" cy="12492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0D7738-7CC4-DF62-F916-9DE759ED10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1549548"/>
            <a:ext cx="1249261" cy="12492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0C25CD-66EE-B5C9-14D9-BE628F42C811}"/>
              </a:ext>
            </a:extLst>
          </p:cNvPr>
          <p:cNvSpPr/>
          <p:nvPr/>
        </p:nvSpPr>
        <p:spPr>
          <a:xfrm>
            <a:off x="3091083" y="2698655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78CD3E-47B8-4603-A9A5-06CEB4854EDB}"/>
              </a:ext>
            </a:extLst>
          </p:cNvPr>
          <p:cNvSpPr/>
          <p:nvPr/>
        </p:nvSpPr>
        <p:spPr>
          <a:xfrm>
            <a:off x="3091082" y="2698655"/>
            <a:ext cx="7199999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6B55E8-E229-660A-5231-59ECA161A57A}"/>
              </a:ext>
            </a:extLst>
          </p:cNvPr>
          <p:cNvSpPr/>
          <p:nvPr/>
        </p:nvSpPr>
        <p:spPr>
          <a:xfrm>
            <a:off x="3002183" y="1680601"/>
            <a:ext cx="3638577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VENUS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뮤까지 남은 마지막 행성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9134E0E-72A3-7BDF-976F-8F103807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789"/>
              </p:ext>
            </p:extLst>
          </p:nvPr>
        </p:nvGraphicFramePr>
        <p:xfrm>
          <a:off x="9934445" y="2698655"/>
          <a:ext cx="713272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4039900E-F0A9-3735-E88E-BB8BF132409F}"/>
              </a:ext>
            </a:extLst>
          </p:cNvPr>
          <p:cNvGrpSpPr/>
          <p:nvPr/>
        </p:nvGrpSpPr>
        <p:grpSpPr>
          <a:xfrm>
            <a:off x="9907916" y="1355558"/>
            <a:ext cx="1479602" cy="1286521"/>
            <a:chOff x="1169752" y="4253969"/>
            <a:chExt cx="1365337" cy="9714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2" name="양쪽 모서리가 둥근 사각형 20">
              <a:extLst>
                <a:ext uri="{FF2B5EF4-FFF2-40B4-BE49-F238E27FC236}">
                  <a16:creationId xmlns:a16="http://schemas.microsoft.com/office/drawing/2014/main" id="{2DC197FB-C915-28C2-45A7-5A1D166EFEB0}"/>
                </a:ext>
              </a:extLst>
            </p:cNvPr>
            <p:cNvSpPr/>
            <p:nvPr/>
          </p:nvSpPr>
          <p:spPr>
            <a:xfrm>
              <a:off x="1169752" y="4253969"/>
              <a:ext cx="1365337" cy="382902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전설의 포켓몬</a:t>
              </a:r>
              <a:endParaRPr lang="en-US" altLang="ko-KR" sz="1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양쪽 모서리가 둥근 사각형 21">
              <a:extLst>
                <a:ext uri="{FF2B5EF4-FFF2-40B4-BE49-F238E27FC236}">
                  <a16:creationId xmlns:a16="http://schemas.microsoft.com/office/drawing/2014/main" id="{3D6D9C07-0BD9-7B85-C6DB-54D9089A8BDF}"/>
                </a:ext>
              </a:extLst>
            </p:cNvPr>
            <p:cNvSpPr/>
            <p:nvPr/>
          </p:nvSpPr>
          <p:spPr>
            <a:xfrm>
              <a:off x="1169752" y="4617920"/>
              <a:ext cx="1365337" cy="382902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뮤 </a:t>
              </a:r>
              <a:r>
                <a:rPr lang="en-US" altLang="ko-KR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GET!</a:t>
              </a: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74CC08CD-82D9-1B36-DFA2-771770487E01}"/>
                </a:ext>
              </a:extLst>
            </p:cNvPr>
            <p:cNvSpPr/>
            <p:nvPr/>
          </p:nvSpPr>
          <p:spPr>
            <a:xfrm flipV="1">
              <a:off x="1373298" y="5000822"/>
              <a:ext cx="90601" cy="224622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664E3F4-7BE0-99DF-3913-BEB7FE6774DF}"/>
              </a:ext>
            </a:extLst>
          </p:cNvPr>
          <p:cNvSpPr txBox="1"/>
          <p:nvPr/>
        </p:nvSpPr>
        <p:spPr>
          <a:xfrm>
            <a:off x="804482" y="1098058"/>
            <a:ext cx="3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 스토리 슬라이드 수정 예정</a:t>
            </a:r>
          </a:p>
        </p:txBody>
      </p:sp>
    </p:spTree>
    <p:extLst>
      <p:ext uri="{BB962C8B-B14F-4D97-AF65-F5344CB8AC3E}">
        <p14:creationId xmlns:p14="http://schemas.microsoft.com/office/powerpoint/2010/main" val="32723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 animBg="1"/>
      <p:bldP spid="14" grpId="0" animBg="1"/>
      <p:bldP spid="15" grpId="0"/>
      <p:bldP spid="37" grpId="0" animBg="1"/>
      <p:bldP spid="38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8D41CB-C582-8226-63B3-0596F40BB00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양쪽 모서리가 둥근 사각형 7">
              <a:extLst>
                <a:ext uri="{FF2B5EF4-FFF2-40B4-BE49-F238E27FC236}">
                  <a16:creationId xmlns:a16="http://schemas.microsoft.com/office/drawing/2014/main" id="{B87D5568-D960-AC43-5E24-28A742BAA3D2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DFC8D50-14B4-5BE1-CBDE-39916004F870}"/>
              </a:ext>
            </a:extLst>
          </p:cNvPr>
          <p:cNvSpPr txBox="1"/>
          <p:nvPr/>
        </p:nvSpPr>
        <p:spPr>
          <a:xfrm>
            <a:off x="804482" y="1098058"/>
            <a:ext cx="3293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 스토리 슬라이드 수정 예정</a:t>
            </a:r>
          </a:p>
        </p:txBody>
      </p:sp>
    </p:spTree>
    <p:extLst>
      <p:ext uri="{BB962C8B-B14F-4D97-AF65-F5344CB8AC3E}">
        <p14:creationId xmlns:p14="http://schemas.microsoft.com/office/powerpoint/2010/main" val="388595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35697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공의 충돌 판정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3ED2D-3AAA-6B36-7556-7EB27C41876A}"/>
              </a:ext>
            </a:extLst>
          </p:cNvPr>
          <p:cNvSpPr/>
          <p:nvPr/>
        </p:nvSpPr>
        <p:spPr>
          <a:xfrm>
            <a:off x="5666732" y="1318030"/>
            <a:ext cx="4988827" cy="456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확대 캡처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267A3A-417E-F15A-A098-34A6CF30A974}"/>
              </a:ext>
            </a:extLst>
          </p:cNvPr>
          <p:cNvGrpSpPr/>
          <p:nvPr/>
        </p:nvGrpSpPr>
        <p:grpSpPr>
          <a:xfrm>
            <a:off x="1106176" y="1881467"/>
            <a:ext cx="4145901" cy="3602731"/>
            <a:chOff x="1143500" y="1881467"/>
            <a:chExt cx="4145901" cy="36027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F1EF34-F1AA-CCFC-E769-86BF3F37776C}"/>
                </a:ext>
              </a:extLst>
            </p:cNvPr>
            <p:cNvSpPr txBox="1"/>
            <p:nvPr/>
          </p:nvSpPr>
          <p:spPr>
            <a:xfrm>
              <a:off x="1186045" y="1881467"/>
              <a:ext cx="4103356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공의 상하 충돌</a:t>
              </a:r>
              <a:b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공의 중심은 벽돌의 좌우 길이 사이에는 들어있지만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벽돌의 상하 길이 사이에는 들어있지 않다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85F0D2-8D49-792C-2FA0-9494F325A810}"/>
                </a:ext>
              </a:extLst>
            </p:cNvPr>
            <p:cNvSpPr txBox="1"/>
            <p:nvPr/>
          </p:nvSpPr>
          <p:spPr>
            <a:xfrm>
              <a:off x="1143500" y="3764496"/>
              <a:ext cx="4103356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공의 좌우 충돌</a:t>
              </a:r>
              <a:b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공의 중심은 벽돌의 상하 길이 사이에는 들어있지만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좌우 길이 사이에는 들어있지 않다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20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grp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591</Words>
  <Application>Microsoft Office PowerPoint</Application>
  <PresentationFormat>와이드스크린</PresentationFormat>
  <Paragraphs>130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Bradley Hand ITC</vt:lpstr>
      <vt:lpstr>KoPubWorld돋움체 Bold</vt:lpstr>
      <vt:lpstr>함초롬바탕</vt:lpstr>
      <vt:lpstr>Arial</vt:lpstr>
      <vt:lpstr>Arial Black</vt:lpstr>
      <vt:lpstr>KoPubWorld돋움체 Medium</vt:lpstr>
      <vt:lpstr>KoPubWorld돋움체 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241</cp:revision>
  <dcterms:created xsi:type="dcterms:W3CDTF">2019-04-17T04:58:35Z</dcterms:created>
  <dcterms:modified xsi:type="dcterms:W3CDTF">2022-06-01T08:45:01Z</dcterms:modified>
</cp:coreProperties>
</file>